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7.png" ContentType="image/png"/>
  <Override PartName="/ppt/media/image8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pic>
        <p:nvPicPr>
          <p:cNvPr id="3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1261800" y="3268080"/>
            <a:ext cx="9417960" cy="13716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261800" y="3268080"/>
            <a:ext cx="9417960" cy="13716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434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11292840" y="0"/>
            <a:ext cx="914040" cy="68576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anchor="b"/>
          <a:p>
            <a:pPr>
              <a:lnSpc>
                <a:spcPct val="85000"/>
              </a:lnSpc>
            </a:pPr>
            <a:r>
              <a:rPr b="0" lang="en-US" sz="7200" spc="-49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Klik om de stijl te bewerken</a:t>
            </a:r>
            <a:endParaRPr b="0" lang="en-US" sz="7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 rot="16200000">
            <a:off x="10797480" y="999000"/>
            <a:ext cx="19047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3021FDE-BCC4-4DA1-8DF5-448A77C9ABE6}" type="datetime">
              <a:rPr b="0" lang="en-US" sz="105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1/16/17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 rot="16200000">
            <a:off x="9959400" y="4047120"/>
            <a:ext cx="35809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11292840" y="6172200"/>
            <a:ext cx="914040" cy="593280"/>
          </a:xfrm>
          <a:prstGeom prst="rect">
            <a:avLst/>
          </a:prstGeom>
        </p:spPr>
        <p:txBody>
          <a:bodyPr lIns="45720" rIns="45720" anchor="ctr"/>
          <a:p>
            <a:pPr algn="ctr">
              <a:lnSpc>
                <a:spcPct val="100000"/>
              </a:lnSpc>
            </a:pPr>
            <a:fld id="{F8CC16A3-1FE4-4B58-9EC4-8ED9695A4ED2}" type="slidenum">
              <a:rPr b="0" lang="en-US" sz="36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CustomShape 6"/>
          <p:cNvSpPr/>
          <p:nvPr/>
        </p:nvSpPr>
        <p:spPr>
          <a:xfrm>
            <a:off x="0" y="0"/>
            <a:ext cx="45684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9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Click to edit the outline text format</a:t>
            </a:r>
            <a:endParaRPr b="0" lang="en-US" sz="1800" spc="9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Second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11292840" y="0"/>
            <a:ext cx="914040" cy="68576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61800" y="365760"/>
            <a:ext cx="9692280" cy="1325160"/>
          </a:xfrm>
          <a:prstGeom prst="rect">
            <a:avLst/>
          </a:prstGeom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4400" spc="-4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Klik om de stijl te bewerken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61800" y="1828800"/>
            <a:ext cx="8595000" cy="4350960"/>
          </a:xfrm>
          <a:prstGeom prst="rect">
            <a:avLst/>
          </a:prstGeom>
        </p:spPr>
        <p:txBody>
          <a:bodyPr/>
          <a:p>
            <a:pPr marL="182880" indent="-182520">
              <a:lnSpc>
                <a:spcPct val="100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Tekststijl van het model bewerken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1" marL="45720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Tweede niveau</a:t>
            </a:r>
            <a:endParaRPr b="0" lang="en-US" sz="18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2" marL="73152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4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Derde niveau</a:t>
            </a:r>
            <a:endParaRPr b="0" lang="en-US" sz="18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3" marL="100584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4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Vierde niveau</a:t>
            </a:r>
            <a:endParaRPr b="0" lang="en-US" sz="18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4" marL="128016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4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Vijfde niveau</a:t>
            </a:r>
            <a:endParaRPr b="0" lang="en-US" sz="18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/>
          </p:nvPr>
        </p:nvSpPr>
        <p:spPr>
          <a:xfrm rot="16200000">
            <a:off x="10797480" y="999000"/>
            <a:ext cx="19047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9D88863-571B-4E69-B8EF-ACA6D45D3CBA}" type="datetime">
              <a:rPr b="0" lang="en-US" sz="1050" spc="-1" strike="noStrike">
                <a:solidFill>
                  <a:srgbClr val="d9d9db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1/16/17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/>
          </p:nvPr>
        </p:nvSpPr>
        <p:spPr>
          <a:xfrm rot="16200000">
            <a:off x="9959400" y="4047120"/>
            <a:ext cx="35809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/>
          </p:nvPr>
        </p:nvSpPr>
        <p:spPr>
          <a:xfrm>
            <a:off x="11292840" y="6172200"/>
            <a:ext cx="914040" cy="593280"/>
          </a:xfrm>
          <a:prstGeom prst="rect">
            <a:avLst/>
          </a:prstGeom>
        </p:spPr>
        <p:txBody>
          <a:bodyPr lIns="45720" rIns="45720" anchor="ctr"/>
          <a:p>
            <a:pPr algn="ctr">
              <a:lnSpc>
                <a:spcPct val="100000"/>
              </a:lnSpc>
            </a:pPr>
            <a:fld id="{3BD2FE81-222E-4680-A66A-0175E33F9A2F}" type="slidenum">
              <a:rPr b="0" lang="en-US" sz="3600" spc="-1" strike="noStrike">
                <a:solidFill>
                  <a:srgbClr val="8e8e94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jpeg"/><Relationship Id="rId5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1261800" y="758880"/>
            <a:ext cx="9417960" cy="40413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85000"/>
              </a:lnSpc>
            </a:pPr>
            <a:r>
              <a:rPr b="0" lang="en-US" sz="7200" spc="-49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Zordon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82" name="TextShape 2"/>
          <p:cNvSpPr txBox="1"/>
          <p:nvPr/>
        </p:nvSpPr>
        <p:spPr>
          <a:xfrm>
            <a:off x="1261800" y="4800600"/>
            <a:ext cx="9417960" cy="1691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2200" spc="9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Jeroen Rietveld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9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Gillian Lambrechts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9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Boyd Franken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9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Kenny Guldentops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1261800" y="758880"/>
            <a:ext cx="9417960" cy="40413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85000"/>
              </a:lnSpc>
            </a:pPr>
            <a:r>
              <a:rPr b="0" lang="en-US" sz="7200" spc="-49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Einde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1261800" y="4800600"/>
            <a:ext cx="9417960" cy="1691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2200" spc="9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Bedankt voor uw aandacht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med">
    <p:fade/>
  </p:transition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1261800" y="365760"/>
            <a:ext cx="969228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4400" spc="-4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Wat is Zordon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84" name="TextShape 2"/>
          <p:cNvSpPr txBox="1"/>
          <p:nvPr/>
        </p:nvSpPr>
        <p:spPr>
          <a:xfrm>
            <a:off x="1261800" y="1828800"/>
            <a:ext cx="859500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Mobile home automation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Spraak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Besturen van diverse apparaten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Cloud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Schaalbaar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  <p:transition spd="med">
    <p:fade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261800" y="365760"/>
            <a:ext cx="969228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4400" spc="-4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Teamwork is the dreamwork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261800" y="1828800"/>
            <a:ext cx="859500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Brainstormen over project, hoe pakken we dit het beste aan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Taken verdeling met behulp van Github Classroom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Voor module 1 hebben we in 2 teams gewerkt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1" marL="45720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Hardware team: maakt de eerste nodig device dat aangestuurd moet worden</a:t>
            </a:r>
            <a:endParaRPr b="0" lang="en-US" sz="14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1" marL="45720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Software team: maakt de nodig basic software voor een goede werking van de hardware</a:t>
            </a:r>
            <a:endParaRPr b="0" lang="en-US" sz="14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Voor module 2 hebben we allemaal aparte apparaten gemaakt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1" marL="45720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Boyd – Temperatuur</a:t>
            </a:r>
            <a:endParaRPr b="0" lang="en-US" sz="14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1" marL="45720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Jeroen – Weegschaal en PCB</a:t>
            </a:r>
            <a:endParaRPr b="0" lang="en-US" sz="14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1" marL="45720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Gillian – Slot </a:t>
            </a:r>
            <a:endParaRPr b="0" lang="en-US" sz="14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lvl="1" marL="457200" indent="-182520">
              <a:lnSpc>
                <a:spcPct val="100000"/>
              </a:lnSpc>
              <a:buClr>
                <a:srgbClr val="6f6f74"/>
              </a:buClr>
              <a:buFont typeface="Wingdings 2" charset="2"/>
              <a:buChar char=""/>
            </a:pPr>
            <a:r>
              <a:rPr b="0" lang="en-US" sz="1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Kenny – Slot en deurbel</a:t>
            </a:r>
            <a:endParaRPr b="0" lang="en-US" sz="1400" spc="-1" strike="noStrike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</p:spTree>
  </p:cSld>
  <p:transition spd="med">
    <p:fade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90080" y="-308160"/>
            <a:ext cx="969228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4400" spc="-4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Flowchart van zordon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pic>
        <p:nvPicPr>
          <p:cNvPr id="88" name="Tijdelijke aanduiding voor inhoud 30" descr=""/>
          <p:cNvPicPr/>
          <p:nvPr/>
        </p:nvPicPr>
        <p:blipFill>
          <a:blip r:embed="rId1"/>
          <a:stretch/>
        </p:blipFill>
        <p:spPr>
          <a:xfrm>
            <a:off x="2806920" y="1417680"/>
            <a:ext cx="2522520" cy="4350960"/>
          </a:xfrm>
          <a:prstGeom prst="rect">
            <a:avLst/>
          </a:prstGeom>
          <a:ln>
            <a:noFill/>
          </a:ln>
        </p:spPr>
      </p:pic>
      <p:sp>
        <p:nvSpPr>
          <p:cNvPr id="89" name="CustomShape 2"/>
          <p:cNvSpPr/>
          <p:nvPr/>
        </p:nvSpPr>
        <p:spPr>
          <a:xfrm>
            <a:off x="-631800" y="153828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22320" y="295092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1" name="Afbeelding 2" descr=""/>
          <p:cNvPicPr/>
          <p:nvPr/>
        </p:nvPicPr>
        <p:blipFill>
          <a:blip r:embed="rId2"/>
          <a:stretch/>
        </p:blipFill>
        <p:spPr>
          <a:xfrm>
            <a:off x="-85320" y="3523320"/>
            <a:ext cx="1819800" cy="1848600"/>
          </a:xfrm>
          <a:prstGeom prst="rect">
            <a:avLst/>
          </a:prstGeom>
          <a:ln>
            <a:noFill/>
          </a:ln>
        </p:spPr>
      </p:pic>
      <p:sp>
        <p:nvSpPr>
          <p:cNvPr id="92" name="CustomShape 4"/>
          <p:cNvSpPr/>
          <p:nvPr/>
        </p:nvSpPr>
        <p:spPr>
          <a:xfrm flipV="1">
            <a:off x="1725840" y="3378960"/>
            <a:ext cx="712440" cy="42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3" name="Afbeelding 11" descr=""/>
          <p:cNvPicPr/>
          <p:nvPr/>
        </p:nvPicPr>
        <p:blipFill>
          <a:blip r:embed="rId3"/>
          <a:stretch/>
        </p:blipFill>
        <p:spPr>
          <a:xfrm>
            <a:off x="6597360" y="1922040"/>
            <a:ext cx="1936080" cy="1456920"/>
          </a:xfrm>
          <a:prstGeom prst="rect">
            <a:avLst/>
          </a:prstGeom>
          <a:ln>
            <a:noFill/>
          </a:ln>
        </p:spPr>
      </p:pic>
      <p:sp>
        <p:nvSpPr>
          <p:cNvPr id="94" name="CustomShape 5"/>
          <p:cNvSpPr/>
          <p:nvPr/>
        </p:nvSpPr>
        <p:spPr>
          <a:xfrm>
            <a:off x="5383800" y="2815200"/>
            <a:ext cx="803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headEnd len="med" type="triangl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6841080" y="2517840"/>
            <a:ext cx="150048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Berlin Sans FB"/>
              </a:rPr>
              <a:t>MQTT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7"/>
          <p:cNvSpPr/>
          <p:nvPr/>
        </p:nvSpPr>
        <p:spPr>
          <a:xfrm>
            <a:off x="8534160" y="3434400"/>
            <a:ext cx="694080" cy="634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headEnd len="med" type="triangl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CustomShape 8"/>
          <p:cNvSpPr/>
          <p:nvPr/>
        </p:nvSpPr>
        <p:spPr>
          <a:xfrm>
            <a:off x="9592200" y="6462360"/>
            <a:ext cx="1176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9"/>
          <p:cNvSpPr/>
          <p:nvPr/>
        </p:nvSpPr>
        <p:spPr>
          <a:xfrm>
            <a:off x="6682320" y="1650960"/>
            <a:ext cx="1845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Cloudmqtt.com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10"/>
          <p:cNvSpPr/>
          <p:nvPr/>
        </p:nvSpPr>
        <p:spPr>
          <a:xfrm>
            <a:off x="5766840" y="7200360"/>
            <a:ext cx="5534640" cy="5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0" name="Picture 2" descr=""/>
          <p:cNvPicPr/>
          <p:nvPr/>
        </p:nvPicPr>
        <p:blipFill>
          <a:blip r:embed="rId4"/>
          <a:stretch/>
        </p:blipFill>
        <p:spPr>
          <a:xfrm>
            <a:off x="7808400" y="4069800"/>
            <a:ext cx="3110400" cy="248328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1261800" y="365760"/>
            <a:ext cx="969228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4400" spc="-4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Powerplug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261800" y="1828800"/>
            <a:ext cx="859500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Wemos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Relais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230 naar 5V converter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Logic converter voor 3,3V signaal naar 5V 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Wordt weergegeven in app als lampje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Kan apparaten dat op stopcontact werkt aansturen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Commando’s “Keuken”, “aan”, “uit”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1"/>
          <a:stretch/>
        </p:blipFill>
        <p:spPr>
          <a:xfrm>
            <a:off x="4626720" y="113040"/>
            <a:ext cx="6071760" cy="3178800"/>
          </a:xfrm>
          <a:prstGeom prst="rect">
            <a:avLst/>
          </a:prstGeom>
          <a:ln>
            <a:noFill/>
          </a:ln>
        </p:spPr>
      </p:pic>
      <p:pic>
        <p:nvPicPr>
          <p:cNvPr id="104" name="" descr=""/>
          <p:cNvPicPr/>
          <p:nvPr/>
        </p:nvPicPr>
        <p:blipFill>
          <a:blip r:embed="rId2"/>
          <a:stretch/>
        </p:blipFill>
        <p:spPr>
          <a:xfrm>
            <a:off x="7932960" y="3840480"/>
            <a:ext cx="1851120" cy="246852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1261800" y="365760"/>
            <a:ext cx="969228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4400" spc="-4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Bel/Temperatuur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1261800" y="1828800"/>
            <a:ext cx="859500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NTC sensor in serie met weerstand sensor voor temperatuur meting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Drukknop met weerstand voor sturen van de bel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Beiden verbonden met één Wemos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Word weergegeven en afgespeeld in app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>
              <a:lnSpc>
                <a:spcPct val="95000"/>
              </a:lnSpc>
            </a:pP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>
              <a:lnSpc>
                <a:spcPct val="95000"/>
              </a:lnSpc>
            </a:pP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>
              <a:lnSpc>
                <a:spcPct val="95000"/>
              </a:lnSpc>
            </a:pP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pic>
        <p:nvPicPr>
          <p:cNvPr id="107" name="Afbeelding 3" descr=""/>
          <p:cNvPicPr/>
          <p:nvPr/>
        </p:nvPicPr>
        <p:blipFill>
          <a:blip r:embed="rId1"/>
          <a:srcRect l="0" t="4200" r="0" b="0"/>
          <a:stretch/>
        </p:blipFill>
        <p:spPr>
          <a:xfrm>
            <a:off x="1261800" y="3983760"/>
            <a:ext cx="2895120" cy="2873880"/>
          </a:xfrm>
          <a:prstGeom prst="rect">
            <a:avLst/>
          </a:prstGeom>
          <a:ln>
            <a:noFill/>
          </a:ln>
        </p:spPr>
      </p:pic>
      <p:pic>
        <p:nvPicPr>
          <p:cNvPr id="108" name="Afbeelding 4" descr=""/>
          <p:cNvPicPr/>
          <p:nvPr/>
        </p:nvPicPr>
        <p:blipFill>
          <a:blip r:embed="rId2"/>
          <a:stretch/>
        </p:blipFill>
        <p:spPr>
          <a:xfrm>
            <a:off x="4714560" y="3762360"/>
            <a:ext cx="2085480" cy="309528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1261800" y="365760"/>
            <a:ext cx="969228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4400" spc="-4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Deurslot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1261800" y="1828800"/>
            <a:ext cx="859500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Servo motor stuurt slot aan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3D geprint tandwiel, slot en motor houder dat goed in elkaar staat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Commando’s “Deur”, “Los”, “Vast”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>
              <a:lnSpc>
                <a:spcPct val="95000"/>
              </a:lnSpc>
            </a:pP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>
              <a:lnSpc>
                <a:spcPct val="95000"/>
              </a:lnSpc>
            </a:pP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>
              <a:lnSpc>
                <a:spcPct val="95000"/>
              </a:lnSpc>
            </a:pP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pic>
        <p:nvPicPr>
          <p:cNvPr id="111" name="Afbeelding 3" descr=""/>
          <p:cNvPicPr/>
          <p:nvPr/>
        </p:nvPicPr>
        <p:blipFill>
          <a:blip r:embed="rId1"/>
          <a:stretch/>
        </p:blipFill>
        <p:spPr>
          <a:xfrm>
            <a:off x="1261800" y="3417840"/>
            <a:ext cx="3580920" cy="276192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1261800" y="365760"/>
            <a:ext cx="969228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4400" spc="-4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Weegschaal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1261800" y="1828800"/>
            <a:ext cx="859500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AD converter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 marL="182880" indent="-182520">
              <a:lnSpc>
                <a:spcPct val="95000"/>
              </a:lnSpc>
              <a:buClr>
                <a:srgbClr val="6f6f74"/>
              </a:buClr>
              <a:buSzPct val="80000"/>
              <a:buFont typeface="Arial"/>
              <a:buChar char="•"/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Druk sensoren in wheatstone bridge opstelling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  <a:p>
            <a:pPr>
              <a:lnSpc>
                <a:spcPct val="95000"/>
              </a:lnSpc>
            </a:pPr>
            <a:r>
              <a:rPr b="0" lang="en-US" sz="1800" spc="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Commando’s “calibrate”, “measure”, “tare”, “manual”, “auto”</a:t>
            </a:r>
            <a:endParaRPr b="0" lang="en-US" sz="1800" spc="9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Schoolbook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1188720" y="3294720"/>
            <a:ext cx="4206240" cy="336672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2"/>
          <a:stretch/>
        </p:blipFill>
        <p:spPr>
          <a:xfrm>
            <a:off x="6583680" y="3560400"/>
            <a:ext cx="4734360" cy="348048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822960" y="548640"/>
            <a:ext cx="1851120" cy="2468520"/>
          </a:xfrm>
          <a:prstGeom prst="rect">
            <a:avLst/>
          </a:prstGeom>
          <a:ln>
            <a:noFill/>
          </a:ln>
        </p:spPr>
      </p:pic>
      <p:pic>
        <p:nvPicPr>
          <p:cNvPr id="117" name="" descr=""/>
          <p:cNvPicPr/>
          <p:nvPr/>
        </p:nvPicPr>
        <p:blipFill>
          <a:blip r:embed="rId2"/>
          <a:stretch/>
        </p:blipFill>
        <p:spPr>
          <a:xfrm>
            <a:off x="6583680" y="548640"/>
            <a:ext cx="4734360" cy="348048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Weergave</Template>
  <TotalTime>142</TotalTime>
  <Application>LibreOffice/5.2.4.2.0$Linux_X86_64 LibreOffice_project/20m0$Build-2</Application>
  <Words>231</Words>
  <Paragraphs>52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2017-01-12T12:46:29Z</dcterms:created>
  <dc:creator>Kenny Guldentops</dc:creator>
  <dc:description/>
  <dc:language>en-US</dc:language>
  <cp:lastModifiedBy/>
  <dcterms:modified xsi:type="dcterms:W3CDTF">2017-01-16T15:49:11Z</dcterms:modified>
  <cp:revision>20</cp:revision>
  <dc:subject/>
  <dc:title>Zordon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Breedbeeld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10</vt:i4>
  </property>
</Properties>
</file>